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2" r:id="rId4"/>
    <p:sldId id="296" r:id="rId5"/>
    <p:sldId id="310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7" r:id="rId18"/>
    <p:sldId id="309" r:id="rId19"/>
    <p:sldId id="311" r:id="rId20"/>
    <p:sldId id="312" r:id="rId21"/>
    <p:sldId id="313" r:id="rId22"/>
    <p:sldId id="314" r:id="rId23"/>
    <p:sldId id="291" r:id="rId24"/>
    <p:sldId id="315" r:id="rId25"/>
    <p:sldId id="280" r:id="rId26"/>
    <p:sldId id="295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D02"/>
    <a:srgbClr val="FCB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F0CD3-2F0D-42B4-BDDE-19FEF07FE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DAEDC4-DA13-461B-A362-2BD8EC1E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EB7A53-1375-4A75-AF9A-68C44C6F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1CFA5-48D1-45A1-9DCD-39733E2E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93C708-4E19-4EFE-83FD-111A43F1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0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4C89F-AE99-4570-B0E4-0E4733F9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03462F-A275-49B0-91D0-ADB851025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567420-13C2-4BFC-9E6E-3C00BD54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0043FE-4959-47EC-8075-789EF294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47BA12-CA83-4A92-AE79-23124130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9620CE-7E09-4A54-A8FD-3B48A80A5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E5A7D0-62C9-432B-A5FC-975062F7D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5ECF12-1DEA-4CBD-9C9A-FC33C4BB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7E1B6-D59B-4A0A-AE5D-3C3A4964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F8F66-72C3-4A38-89AE-B7378229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86698-A716-4352-9DE3-F7421E48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C6540-3253-4A06-A1C8-74BD4A03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18168-5D85-4756-810A-11B47240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01276C-A5AE-4ADC-AD92-4CF16C58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8E8009-DF36-48E7-99C8-13023517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5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657A2-CEA6-4D81-B45A-456C0C51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7EE11E-E012-4BC5-80C8-BBC69B2D0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CCA5F2-052E-47D3-9C2C-FECC1E21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39892B-DE81-483F-81D7-B88DCCA1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665E1-AFB6-4317-AAA0-70D9C80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82439-20D4-44C0-95F3-84336AC2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217BEE-5C84-4341-B47C-882C433FA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3D9491-DB55-45FF-9DCD-C4BA3E580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5504D2-C7B5-4927-8DD5-3CC4E5B5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E0DA88-2679-49B6-85CC-1D004A1B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38688E-4D9B-4C60-8002-1E1FE1BF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82E8D-DBCA-4CE0-B922-DA038581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4097EE-82D3-4B89-A2BD-5B05B6A0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52DF6F-A11A-4C0F-B850-1ADD6EACF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00A0A2-C095-4F35-92EC-282DD581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6314D3-9DAA-4DC6-B591-CD8EDCBFC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62CE0F-54FC-4EBA-9862-6AB9A6C9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D2B1F3-63AA-434E-9005-449DBDDB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8CDCE5-D0A9-458D-A175-9F076FD6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1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BB600-2E79-41F4-A9A6-DFD16EF4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2E1C57-E749-4FAC-BC65-C686A8E4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069927-85D6-483C-B254-BCB0A477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20207-4FF3-4E8C-AD3D-7B4FB905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0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B0DD02-52B5-4458-8FC0-5E14E686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4C01F9-E11E-4FB4-9428-E48ED584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159E3-0835-46E6-90C6-94CB0555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82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BFED5-F013-4EDF-8B8C-5B78F073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055F6E-52BD-4133-80E8-03043598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DA7BBE-494D-4414-8FE4-8D14418B0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6D2787-F05B-439B-ADB4-D46588AB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88B59-9087-461B-9E19-E44BFECD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2882C3-57AA-4D2E-9975-B29E98CE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56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C4CFD-18A2-4658-ADDD-7BC78031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5EBBD4-D91C-4E8E-98AF-EF7B2BE4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D729AA-1305-45C6-991E-C0C41A09B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8EC686-2AB2-4E39-873A-35094EB9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0781E8-76DA-4C79-A5C4-40D11E43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C468B6-C70B-4872-92F5-AE04AC6C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EC18650-F90F-4AD6-A28C-D571DBD3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82B410-B664-4D1C-8AC1-C71B0A9FC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9769B5-1519-4EB2-8CA8-7A8B69B4A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BD1D-BA27-46C5-AC59-18BFF971CDDB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4838A9-F64F-460E-8CA2-6FDC2C4DC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9B589F-2F19-47B6-9B9A-A082DF94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DABED-64FF-43AF-9882-30A56839F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6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11A1F01-4B72-429D-9148-C3B1992AF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6" y="0"/>
            <a:ext cx="652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HaTe</a:t>
            </a:r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Arbeiten mit Holz, Metall und Stromkreisen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Werkstücke, Maschinen und Automaten bauen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 und Maschinen kennenlernen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Hälfte ist praktisches Arbeiten</a:t>
            </a:r>
          </a:p>
          <a:p>
            <a:pPr lvl="1"/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Gebrauchsanleitungen? Gibt´s hier nicht!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72D4F3-9E69-47FA-B033-7A581AFC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" t="48052" r="61111"/>
          <a:stretch/>
        </p:blipFill>
        <p:spPr>
          <a:xfrm>
            <a:off x="9191220" y="4445643"/>
            <a:ext cx="3296234" cy="2966834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2E8E1CD-3910-46B3-A324-074DC6D23461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Plätze</a:t>
            </a:r>
          </a:p>
        </p:txBody>
      </p:sp>
    </p:spTree>
    <p:extLst>
      <p:ext uri="{BB962C8B-B14F-4D97-AF65-F5344CB8AC3E}">
        <p14:creationId xmlns:p14="http://schemas.microsoft.com/office/powerpoint/2010/main" val="32422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Arbeiten mit Computer und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Präsentationen erstellen und Programmieren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richtig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Medien verstehen (z.B.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C7A18-9DB0-43A0-861D-B5FD142CC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0" t="47222" r="27864"/>
          <a:stretch/>
        </p:blipFill>
        <p:spPr>
          <a:xfrm>
            <a:off x="8567451" y="3623966"/>
            <a:ext cx="3695701" cy="36195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5FF40F3-58C8-4324-B406-45B8FFE1BE96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Plätze</a:t>
            </a:r>
          </a:p>
        </p:txBody>
      </p:sp>
    </p:spTree>
    <p:extLst>
      <p:ext uri="{BB962C8B-B14F-4D97-AF65-F5344CB8AC3E}">
        <p14:creationId xmlns:p14="http://schemas.microsoft.com/office/powerpoint/2010/main" val="17397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ÖKO?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 und Umwelt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Klimawandel verstehen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Nachhaltigkeit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Projekte über Umwelt und Tiere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B4EDEF-DB1D-4381-A479-618545F33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84" t="48352"/>
          <a:stretch/>
        </p:blipFill>
        <p:spPr>
          <a:xfrm>
            <a:off x="8641355" y="3923037"/>
            <a:ext cx="3550645" cy="3542037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B63561A-69FF-4E77-959C-CE9B57C0826F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Plätze</a:t>
            </a:r>
          </a:p>
        </p:txBody>
      </p:sp>
    </p:spTree>
    <p:extLst>
      <p:ext uri="{BB962C8B-B14F-4D97-AF65-F5344CB8AC3E}">
        <p14:creationId xmlns:p14="http://schemas.microsoft.com/office/powerpoint/2010/main" val="35878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wählst du dein WPF?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Überlege: Was macht dir Spaß?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interessiert dich?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Sprich mit Eltern und Lehrern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Informiere dich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Dann triff deine Wahl!</a:t>
            </a:r>
          </a:p>
        </p:txBody>
      </p:sp>
    </p:spTree>
    <p:extLst>
      <p:ext uri="{BB962C8B-B14F-4D97-AF65-F5344CB8AC3E}">
        <p14:creationId xmlns:p14="http://schemas.microsoft.com/office/powerpoint/2010/main" val="23900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Schlechte Gründe für deine Wahl!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wähle das WPF, weil…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Freunde das auch wählen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denke, es ist super leicht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einfach irgendwas wählen muss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Eltern das entscheiden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keine Lust hatte nachzudenken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dort die chilligsten Lehrer sind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64D4BF-A81D-459D-B044-3E16637E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56" y="2868233"/>
            <a:ext cx="580644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Gute Gründe für deine Wahl!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4572"/>
            <a:ext cx="11274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wähle das WPF, weil…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mir Spaß macht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 das Thema interessiert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gerne praktisch arbeite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gern mit Computer / Medien arbeite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gern Sprachen lerne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etwas Neues ausprobieren will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darin gut bin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785456-8D99-4B57-9CB4-91C3A7A6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180771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 kann mir helfen?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28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Eltern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kennen mich gut und können mir Tipps geben</a:t>
            </a:r>
          </a:p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Geschwister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Vielleicht sind sie schon auf der Schule und haben Erfahrungen </a:t>
            </a:r>
          </a:p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Lehrerinnen und Lehrer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wissen, in welchen Fächern ich gut bin</a:t>
            </a:r>
          </a:p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Meine Freunde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kann zusammen überlegen — aber jeder entscheidet selbst!</a:t>
            </a:r>
          </a:p>
        </p:txBody>
      </p:sp>
    </p:spTree>
    <p:extLst>
      <p:ext uri="{BB962C8B-B14F-4D97-AF65-F5344CB8AC3E}">
        <p14:creationId xmlns:p14="http://schemas.microsoft.com/office/powerpoint/2010/main" val="27953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 kann mir helfen?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dir selbst!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Informiere dich gut über die Fächer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Lass dich beraten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mit anderen darüber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Dann triff deine Wahl!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AC492B97-C87E-4649-981F-D8234B72FB9E}"/>
              </a:ext>
            </a:extLst>
          </p:cNvPr>
          <p:cNvSpPr/>
          <p:nvPr/>
        </p:nvSpPr>
        <p:spPr>
          <a:xfrm rot="1177607">
            <a:off x="7369328" y="3242048"/>
            <a:ext cx="4667483" cy="3443802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„Wähle das Fach, das zu DIR passt — nicht zu den anderen!“</a:t>
            </a:r>
            <a:endParaRPr lang="de-DE" sz="3200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 bekomme ich die Infos?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 des WPFs (Di., 14.04.2026)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Schule am Vormittag (1.-6. Stunde)</a:t>
            </a: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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lernst alle 6 Wahlpflichtfächer 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Info-Abend für deine Eltern</a:t>
            </a: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Deine Eltern bekommen wichtige Infos zur Wahl</a:t>
            </a:r>
          </a:p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Homepage</a:t>
            </a: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Neuigkeiten vor den Osterferien beachten</a:t>
            </a:r>
          </a:p>
        </p:txBody>
      </p:sp>
    </p:spTree>
    <p:extLst>
      <p:ext uri="{BB962C8B-B14F-4D97-AF65-F5344CB8AC3E}">
        <p14:creationId xmlns:p14="http://schemas.microsoft.com/office/powerpoint/2010/main" val="15009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 eine gute Nachricht…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…für die nicht-sprachlichen WPFs gibt es ein Schnupperangebot! </a:t>
            </a:r>
          </a:p>
          <a:p>
            <a:endParaRPr lang="de-D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gilt für GEF, </a:t>
            </a:r>
            <a:r>
              <a:rPr lang="de-DE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HaTe</a:t>
            </a: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KUM &amp; ÖKO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wählst 2 Schnupperfächer für die 6.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Halbjahr ein WPF, dann wird gewechselt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Ende der 6. Klasse bekommst du von deinen WPF-Lehrern eine Empfehlung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 am Ende der 6. Klasse wählst du dein WPF endgültig</a:t>
            </a:r>
          </a:p>
        </p:txBody>
      </p:sp>
      <p:sp>
        <p:nvSpPr>
          <p:cNvPr id="2" name="Stern: 5 Zacken 1">
            <a:extLst>
              <a:ext uri="{FF2B5EF4-FFF2-40B4-BE49-F238E27FC236}">
                <a16:creationId xmlns:a16="http://schemas.microsoft.com/office/drawing/2014/main" id="{C6E60616-B20D-4201-8946-F9A1A1B8272A}"/>
              </a:ext>
            </a:extLst>
          </p:cNvPr>
          <p:cNvSpPr/>
          <p:nvPr/>
        </p:nvSpPr>
        <p:spPr>
          <a:xfrm>
            <a:off x="8701459" y="2712115"/>
            <a:ext cx="3356531" cy="25645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Schnupper-</a:t>
            </a:r>
          </a:p>
          <a:p>
            <a:pPr algn="ctr"/>
            <a:r>
              <a:rPr lang="de-DE" dirty="0" err="1"/>
              <a:t>angebot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3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2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F6ED8E94-850E-42A7-B877-A73D153B79A1}"/>
              </a:ext>
            </a:extLst>
          </p:cNvPr>
          <p:cNvSpPr txBox="1"/>
          <p:nvPr/>
        </p:nvSpPr>
        <p:spPr>
          <a:xfrm>
            <a:off x="0" y="2272129"/>
            <a:ext cx="12380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dirty="0">
                <a:latin typeface="Ink Free" panose="03080402000500000000" pitchFamily="66" charset="0"/>
                <a:ea typeface="Tahoma" panose="020B0604030504040204" pitchFamily="34" charset="0"/>
                <a:cs typeface="Tahoma" panose="020B0604030504040204" pitchFamily="34" charset="0"/>
              </a:rPr>
              <a:t>Herzlich willkommen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AF16EA-A4C8-4511-951B-56213D579B45}"/>
              </a:ext>
            </a:extLst>
          </p:cNvPr>
          <p:cNvSpPr txBox="1"/>
          <p:nvPr/>
        </p:nvSpPr>
        <p:spPr>
          <a:xfrm>
            <a:off x="252984" y="4057233"/>
            <a:ext cx="11686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Ink Free" panose="03080402000500000000" pitchFamily="66" charset="0"/>
                <a:ea typeface="Tahoma" panose="020B0604030504040204" pitchFamily="34" charset="0"/>
                <a:cs typeface="Tahoma" panose="020B0604030504040204" pitchFamily="34" charset="0"/>
              </a:rPr>
              <a:t>zur Präsentation</a:t>
            </a:r>
          </a:p>
          <a:p>
            <a:pPr algn="ctr"/>
            <a:r>
              <a:rPr lang="de-DE" sz="8000" b="1" dirty="0">
                <a:latin typeface="Ink Free" panose="03080402000500000000" pitchFamily="66" charset="0"/>
                <a:ea typeface="Tahoma" panose="020B0604030504040204" pitchFamily="34" charset="0"/>
                <a:cs typeface="Tahoma" panose="020B0604030504040204" pitchFamily="34" charset="0"/>
              </a:rPr>
              <a:t>„Dein Wahlpflichtfach“</a:t>
            </a:r>
            <a:endParaRPr lang="de-DE" sz="7200" b="1" dirty="0">
              <a:latin typeface="Ink Free" panose="03080402000500000000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329AEF-543D-41D2-91E8-8A0CE731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08" y="0"/>
            <a:ext cx="7370064" cy="22341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87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…und eine schlechte Nachricht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…für die sprachlichen WPFs gibt es leider kein Schnupperangebot! </a:t>
            </a:r>
          </a:p>
          <a:p>
            <a:endParaRPr lang="de-DE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 Fächer bauen jedes Jahr aufeinander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Deshalb gibt es kein Schnuppern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 du eine Sprache wählst, </a:t>
            </a:r>
            <a:r>
              <a:rPr lang="de-DE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musst</a:t>
            </a:r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dir sicher sein</a:t>
            </a:r>
          </a:p>
        </p:txBody>
      </p:sp>
      <p:sp>
        <p:nvSpPr>
          <p:cNvPr id="6" name="Stern: 5 Zacken 5">
            <a:extLst>
              <a:ext uri="{FF2B5EF4-FFF2-40B4-BE49-F238E27FC236}">
                <a16:creationId xmlns:a16="http://schemas.microsoft.com/office/drawing/2014/main" id="{EAACEE34-B4CA-4012-82B7-A0B583F83810}"/>
              </a:ext>
            </a:extLst>
          </p:cNvPr>
          <p:cNvSpPr/>
          <p:nvPr/>
        </p:nvSpPr>
        <p:spPr>
          <a:xfrm>
            <a:off x="8835469" y="2947955"/>
            <a:ext cx="3356531" cy="25645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Schnupper-</a:t>
            </a:r>
          </a:p>
          <a:p>
            <a:pPr algn="ctr"/>
            <a:r>
              <a:rPr lang="de-DE" dirty="0" err="1"/>
              <a:t>angebot</a:t>
            </a:r>
            <a:endParaRPr lang="de-DE" dirty="0"/>
          </a:p>
        </p:txBody>
      </p:sp>
      <p:sp>
        <p:nvSpPr>
          <p:cNvPr id="2" name="Verbotsymbol 1">
            <a:extLst>
              <a:ext uri="{FF2B5EF4-FFF2-40B4-BE49-F238E27FC236}">
                <a16:creationId xmlns:a16="http://schemas.microsoft.com/office/drawing/2014/main" id="{76CC8784-637A-4EF2-B7B4-1C9FFAB2A7E4}"/>
              </a:ext>
            </a:extLst>
          </p:cNvPr>
          <p:cNvSpPr/>
          <p:nvPr/>
        </p:nvSpPr>
        <p:spPr>
          <a:xfrm>
            <a:off x="9170104" y="3173538"/>
            <a:ext cx="2687259" cy="2483882"/>
          </a:xfrm>
          <a:prstGeom prst="noSmoking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Wichtig!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 man jetzt das das Wahlpflichtfach wechseln, oder nicht?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Nein – deshalb überlege gut!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Französisch &amp; Latein: Entscheidung gilt ab Klasse 6 (sofort)</a:t>
            </a:r>
          </a:p>
          <a:p>
            <a:endParaRPr lang="de-DE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Andere Fächer: Wechsel nur nach dem Schnuppern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Klasse 7: kein Wechsel mehr</a:t>
            </a:r>
          </a:p>
        </p:txBody>
      </p:sp>
    </p:spTree>
    <p:extLst>
      <p:ext uri="{BB962C8B-B14F-4D97-AF65-F5344CB8AC3E}">
        <p14:creationId xmlns:p14="http://schemas.microsoft.com/office/powerpoint/2010/main" val="12996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Wichtig!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Willst du später Abitur machen?</a:t>
            </a:r>
          </a:p>
          <a:p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Dann musst du jetzt noch </a:t>
            </a:r>
            <a:r>
              <a:rPr lang="de-DE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zweite Fremdsprache wählen.</a:t>
            </a:r>
          </a:p>
          <a:p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kannst Französisch oder Latein auch erst in der Oberstufe anfangen.</a:t>
            </a:r>
          </a:p>
        </p:txBody>
      </p:sp>
    </p:spTree>
    <p:extLst>
      <p:ext uri="{BB962C8B-B14F-4D97-AF65-F5344CB8AC3E}">
        <p14:creationId xmlns:p14="http://schemas.microsoft.com/office/powerpoint/2010/main" val="13994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567859"/>
            <a:ext cx="11274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IGS-Homepage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Neuigkeiten vor den Osterferien beachten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 des WPFs (Di., 14.04.2026)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Vormittags für die Schülerinnen und Schüler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Abends für die Eltern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Einladung gehen über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WebUntis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eure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Eure Wahlunterlagen erhaltet ihr am Tag des WPFs (Di.).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 Freitag müsst ihr eure Wahlunterlagen bei der Klassenleitung abgegeben haben.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 nicht wählt, wird eingeteilt!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Tipp: GEF plus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Lass es, weil…! </a:t>
            </a:r>
          </a:p>
        </p:txBody>
      </p:sp>
    </p:spTree>
    <p:extLst>
      <p:ext uri="{BB962C8B-B14F-4D97-AF65-F5344CB8AC3E}">
        <p14:creationId xmlns:p14="http://schemas.microsoft.com/office/powerpoint/2010/main" val="26053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1128" y="133882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Wahlzettel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87EB48-175C-48CE-B242-6E70A999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00" y="1175238"/>
            <a:ext cx="7685399" cy="56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143881" y="3105834"/>
            <a:ext cx="1158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Habt ihr noch Fragen?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143881" y="3105834"/>
            <a:ext cx="1158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Danke für eure Aufmerksamkeit!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Überblick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675928"/>
            <a:ext cx="11274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sind Wahlpflichtfächer?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Wahlpflichtfächer gibt 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wählst du dein WPF?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 kann helfen?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 bekomme ich die Infos 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Vom Wechseln und Schnuppern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Wichtig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Termine</a:t>
            </a:r>
          </a:p>
        </p:txBody>
      </p:sp>
    </p:spTree>
    <p:extLst>
      <p:ext uri="{BB962C8B-B14F-4D97-AF65-F5344CB8AC3E}">
        <p14:creationId xmlns:p14="http://schemas.microsoft.com/office/powerpoint/2010/main" val="40025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sind Wahlpflichtfächer?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66069" y="2768875"/>
            <a:ext cx="11274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Klasse 6 hast du ein neues Hauptfach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gute Nachricht: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Du darfst eines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Fach hast du bis Klasse 10 (oder 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32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Du kannst nicht wechseln</a:t>
            </a:r>
            <a:endParaRPr lang="de-DE" sz="3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ist ein wichtiges Hauptfach wie Mathe, Englisch oder Deutsch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Damit kannst du miese Zeugnisnoten ausgleichen</a:t>
            </a:r>
          </a:p>
        </p:txBody>
      </p:sp>
    </p:spTree>
    <p:extLst>
      <p:ext uri="{BB962C8B-B14F-4D97-AF65-F5344CB8AC3E}">
        <p14:creationId xmlns:p14="http://schemas.microsoft.com/office/powerpoint/2010/main" val="21794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Stunden sind das in der Woche?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308473" y="3429000"/>
            <a:ext cx="11274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 6–8: etwa 4 Stunden pro Woche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 9–10: etwa 3 Stunden pro Woche</a:t>
            </a:r>
          </a:p>
          <a:p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Deshalb ist d</a:t>
            </a:r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Fach ist genauso wichtig wie andere Hauptfächer!</a:t>
            </a:r>
          </a:p>
        </p:txBody>
      </p:sp>
    </p:spTree>
    <p:extLst>
      <p:ext uri="{BB962C8B-B14F-4D97-AF65-F5344CB8AC3E}">
        <p14:creationId xmlns:p14="http://schemas.microsoft.com/office/powerpoint/2010/main" val="27233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</a:t>
            </a:r>
            <a:r>
              <a:rPr lang="de-DE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ahl</a:t>
            </a:r>
            <a:r>
              <a:rPr lang="de-DE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flicht</a:t>
            </a:r>
            <a:r>
              <a:rPr lang="de-DE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ächer gibt es?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66069" y="2768875"/>
            <a:ext cx="11274552" cy="388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Französisch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Gesunde Ernährung und Familie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Handwerk und Technik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Kommunikation und Medien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Ökologie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926C461-CE05-4957-82B1-FFF05DA1A918}"/>
              </a:ext>
            </a:extLst>
          </p:cNvPr>
          <p:cNvSpPr/>
          <p:nvPr/>
        </p:nvSpPr>
        <p:spPr>
          <a:xfrm rot="576537">
            <a:off x="4351662" y="549382"/>
            <a:ext cx="3194892" cy="10987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WPF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7824D988-7CD6-4B7A-8D04-DA43BCD93035}"/>
              </a:ext>
            </a:extLst>
          </p:cNvPr>
          <p:cNvSpPr/>
          <p:nvPr/>
        </p:nvSpPr>
        <p:spPr>
          <a:xfrm>
            <a:off x="2699134" y="2825600"/>
            <a:ext cx="1498293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FRANZ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7B145942-C38A-4EFB-AEB1-9C3978B439D9}"/>
              </a:ext>
            </a:extLst>
          </p:cNvPr>
          <p:cNvSpPr/>
          <p:nvPr/>
        </p:nvSpPr>
        <p:spPr>
          <a:xfrm>
            <a:off x="1819463" y="3469763"/>
            <a:ext cx="1388125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LAT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3F7FD232-887D-4583-996E-95A99B8FE7C4}"/>
              </a:ext>
            </a:extLst>
          </p:cNvPr>
          <p:cNvSpPr/>
          <p:nvPr/>
        </p:nvSpPr>
        <p:spPr>
          <a:xfrm>
            <a:off x="5949107" y="4082533"/>
            <a:ext cx="1388125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GEF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BB37FEBF-CE8E-45F9-9232-9E2F1C72F885}"/>
              </a:ext>
            </a:extLst>
          </p:cNvPr>
          <p:cNvSpPr/>
          <p:nvPr/>
        </p:nvSpPr>
        <p:spPr>
          <a:xfrm>
            <a:off x="4483864" y="4752163"/>
            <a:ext cx="1388125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tx1"/>
                </a:solidFill>
              </a:rPr>
              <a:t>HaTe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BA8BE65C-EB98-49CF-86F7-0C008DA3CFEF}"/>
              </a:ext>
            </a:extLst>
          </p:cNvPr>
          <p:cNvSpPr/>
          <p:nvPr/>
        </p:nvSpPr>
        <p:spPr>
          <a:xfrm>
            <a:off x="5255045" y="5437688"/>
            <a:ext cx="1388125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KUM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4575EAAD-BC92-46AF-A9AE-D0CE46D2630C}"/>
              </a:ext>
            </a:extLst>
          </p:cNvPr>
          <p:cNvSpPr/>
          <p:nvPr/>
        </p:nvSpPr>
        <p:spPr>
          <a:xfrm>
            <a:off x="2302524" y="6036803"/>
            <a:ext cx="1388125" cy="685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ÖKO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F4F1799D-6296-41F7-A900-861F96EE862C}"/>
              </a:ext>
            </a:extLst>
          </p:cNvPr>
          <p:cNvSpPr/>
          <p:nvPr/>
        </p:nvSpPr>
        <p:spPr>
          <a:xfrm>
            <a:off x="8613508" y="3429000"/>
            <a:ext cx="2932169" cy="22887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Zeit, um die Abkürzungen zu lernen...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66069" y="2768875"/>
            <a:ext cx="1127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Neue Sprache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Französisch sprechen und verstehen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 von Frankreich kennenlernen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Gut, wenn du Sprachen magst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971922-C352-4FAB-A690-E8646305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66" b="50000"/>
          <a:stretch/>
        </p:blipFill>
        <p:spPr>
          <a:xfrm>
            <a:off x="8116072" y="2768875"/>
            <a:ext cx="3624549" cy="3429000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9BF71F1-DB18-471F-B17C-BA7D6D857532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Plätze</a:t>
            </a:r>
          </a:p>
        </p:txBody>
      </p:sp>
    </p:spTree>
    <p:extLst>
      <p:ext uri="{BB962C8B-B14F-4D97-AF65-F5344CB8AC3E}">
        <p14:creationId xmlns:p14="http://schemas.microsoft.com/office/powerpoint/2010/main" val="14991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66069" y="2768875"/>
            <a:ext cx="1127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 der Römer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Texte übersetzen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Römische Geschichte kennenlernen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Hilfreich für das Studium an der Uni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A22C4A-5775-46B3-9F8F-0CD9ED4A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4" r="32344" b="45556"/>
          <a:stretch/>
        </p:blipFill>
        <p:spPr>
          <a:xfrm>
            <a:off x="8567451" y="3017862"/>
            <a:ext cx="3276601" cy="37338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AA45DEB-057E-4A27-826A-D1A95736C3EE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Plätze</a:t>
            </a:r>
          </a:p>
        </p:txBody>
      </p:sp>
    </p:spTree>
    <p:extLst>
      <p:ext uri="{BB962C8B-B14F-4D97-AF65-F5344CB8AC3E}">
        <p14:creationId xmlns:p14="http://schemas.microsoft.com/office/powerpoint/2010/main" val="32928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lumOff val="50000"/>
              </a:schemeClr>
            </a:gs>
            <a:gs pos="8000">
              <a:schemeClr val="bg1">
                <a:lumMod val="100000"/>
              </a:schemeClr>
            </a:gs>
            <a:gs pos="83000">
              <a:srgbClr val="FFCD33">
                <a:lumMod val="70000"/>
                <a:lumOff val="30000"/>
              </a:srgbClr>
            </a:gs>
            <a:gs pos="6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039993-CB15-4E6D-B934-5E6BE63092DC}"/>
              </a:ext>
            </a:extLst>
          </p:cNvPr>
          <p:cNvSpPr txBox="1"/>
          <p:nvPr/>
        </p:nvSpPr>
        <p:spPr>
          <a:xfrm>
            <a:off x="308473" y="1581361"/>
            <a:ext cx="11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GEF?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D8EA25-5296-4137-9850-DE2D4144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51" y="0"/>
            <a:ext cx="3624549" cy="1098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4893BD-BB2B-4343-ACB5-9CBAFC4AA57F}"/>
              </a:ext>
            </a:extLst>
          </p:cNvPr>
          <p:cNvSpPr txBox="1"/>
          <p:nvPr/>
        </p:nvSpPr>
        <p:spPr>
          <a:xfrm>
            <a:off x="458724" y="2768875"/>
            <a:ext cx="1127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Gesunde Ernährung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Haushalt und Alltag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Themen rund um 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Kochen und Lebensmittel kennenlernen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059A3-92C2-4BEF-B177-9D703069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48" b="45556"/>
          <a:stretch/>
        </p:blipFill>
        <p:spPr>
          <a:xfrm>
            <a:off x="8915399" y="3210299"/>
            <a:ext cx="3276601" cy="37338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4D9A049-EC56-4CA5-B4C4-DF42E76D89CE}"/>
              </a:ext>
            </a:extLst>
          </p:cNvPr>
          <p:cNvSpPr/>
          <p:nvPr/>
        </p:nvSpPr>
        <p:spPr>
          <a:xfrm>
            <a:off x="704088" y="404615"/>
            <a:ext cx="2724912" cy="12435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Plätze</a:t>
            </a:r>
          </a:p>
        </p:txBody>
      </p:sp>
    </p:spTree>
    <p:extLst>
      <p:ext uri="{BB962C8B-B14F-4D97-AF65-F5344CB8AC3E}">
        <p14:creationId xmlns:p14="http://schemas.microsoft.com/office/powerpoint/2010/main" val="139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Breitbild</PresentationFormat>
  <Paragraphs>171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Ink Free</vt:lpstr>
      <vt:lpstr>Tahoma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Michel, Carsten</dc:creator>
  <cp:lastModifiedBy>Michel, Carsten</cp:lastModifiedBy>
  <cp:revision>106</cp:revision>
  <dcterms:created xsi:type="dcterms:W3CDTF">2021-10-29T08:27:26Z</dcterms:created>
  <dcterms:modified xsi:type="dcterms:W3CDTF">2026-03-20T07:29:46Z</dcterms:modified>
</cp:coreProperties>
</file>